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3" r:id="rId3"/>
    <p:sldId id="274" r:id="rId4"/>
    <p:sldId id="276" r:id="rId5"/>
    <p:sldId id="262" r:id="rId6"/>
    <p:sldId id="277" r:id="rId7"/>
    <p:sldId id="261" r:id="rId8"/>
    <p:sldId id="284" r:id="rId9"/>
    <p:sldId id="264" r:id="rId10"/>
    <p:sldId id="278" r:id="rId11"/>
    <p:sldId id="263" r:id="rId12"/>
    <p:sldId id="285" r:id="rId13"/>
    <p:sldId id="273" r:id="rId14"/>
    <p:sldId id="279" r:id="rId15"/>
    <p:sldId id="272" r:id="rId16"/>
    <p:sldId id="286" r:id="rId17"/>
    <p:sldId id="258" r:id="rId18"/>
    <p:sldId id="281" r:id="rId19"/>
    <p:sldId id="260" r:id="rId20"/>
    <p:sldId id="287" r:id="rId21"/>
    <p:sldId id="266" r:id="rId22"/>
    <p:sldId id="282" r:id="rId23"/>
    <p:sldId id="26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1D7C-3215-4C43-8EAE-C7CE49F6643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C86E-DB28-4D34-9913-C7D7672050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6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3: Vegetation </a:t>
            </a:r>
            <a:r>
              <a:rPr lang="en-US" b="1" u="sng" dirty="0" smtClean="0"/>
              <a:t>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vegetation zone is dominant in Italy?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vegetation zone covers most of Europe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2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3: Vegetation </a:t>
            </a:r>
            <a:r>
              <a:rPr lang="en-US" b="1" u="sng" dirty="0" smtClean="0"/>
              <a:t>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vegetation zone is represented by the color pink?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vegetation zone is dominant in Russia?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4: Climate </a:t>
            </a:r>
            <a:r>
              <a:rPr lang="en-US" b="1" u="sng" dirty="0" smtClean="0"/>
              <a:t>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climate zone covers the United Kingdom?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 </a:t>
            </a:r>
            <a:r>
              <a:rPr lang="en-US" dirty="0" smtClean="0"/>
              <a:t>What </a:t>
            </a:r>
            <a:r>
              <a:rPr lang="en-US" dirty="0"/>
              <a:t>climate zone is represented by the color orange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4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4: Climate </a:t>
            </a:r>
            <a:r>
              <a:rPr lang="en-US" b="1" u="sng" dirty="0" smtClean="0"/>
              <a:t>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climate zone covers most of central and eastern Russia?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 </a:t>
            </a:r>
            <a:r>
              <a:rPr lang="en-US" dirty="0" smtClean="0"/>
              <a:t>What </a:t>
            </a:r>
            <a:r>
              <a:rPr lang="en-US" dirty="0"/>
              <a:t>climate zone is found </a:t>
            </a:r>
            <a:r>
              <a:rPr lang="en-US" dirty="0" smtClean="0"/>
              <a:t>in</a:t>
            </a:r>
            <a:r>
              <a:rPr lang="en-US" dirty="0" smtClean="0"/>
              <a:t> the most northern part of Russia?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5: Physical </a:t>
            </a:r>
            <a:r>
              <a:rPr lang="en-US" b="1" u="sng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If </a:t>
            </a:r>
            <a:r>
              <a:rPr lang="en-US" dirty="0"/>
              <a:t>you travel by boat from </a:t>
            </a:r>
            <a:r>
              <a:rPr lang="en-US" dirty="0" smtClean="0"/>
              <a:t>England (part </a:t>
            </a:r>
            <a:r>
              <a:rPr lang="en-US" dirty="0"/>
              <a:t>of the UK) to Norway, what body of water would you travel through?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mountain peak in Europe has an elevation of 15,771 ft.?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" y="457200"/>
            <a:ext cx="91400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1: Economic </a:t>
            </a:r>
            <a:r>
              <a:rPr lang="en-US" b="1" u="sng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land use is represented by the color 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resource can be found on the border of Spain and France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5: Physical </a:t>
            </a:r>
            <a:r>
              <a:rPr lang="en-US" b="1" u="sng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mountain range runs vertical in western Russia?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 </a:t>
            </a:r>
            <a:r>
              <a:rPr lang="en-US" dirty="0" smtClean="0"/>
              <a:t>What </a:t>
            </a:r>
            <a:r>
              <a:rPr lang="en-US" dirty="0"/>
              <a:t>mountain peak can be found in the Caucasus Mountains?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146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6: Political </a:t>
            </a:r>
            <a:r>
              <a:rPr lang="en-US" b="1" u="sng" dirty="0" smtClean="0"/>
              <a:t>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Name 3 countries that are peninsulas.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country is made up of a bunch of small islands?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3400"/>
            <a:ext cx="907181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6: Political </a:t>
            </a:r>
            <a:r>
              <a:rPr lang="en-US" b="1" u="sng" dirty="0" smtClean="0"/>
              <a:t>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If </a:t>
            </a:r>
            <a:r>
              <a:rPr lang="en-US" dirty="0"/>
              <a:t>you were traveling by train and going from Latvia to Ukraine, what country would you travel through?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 </a:t>
            </a:r>
            <a:r>
              <a:rPr lang="en-US" dirty="0" smtClean="0"/>
              <a:t>How </a:t>
            </a:r>
            <a:r>
              <a:rPr lang="en-US" dirty="0"/>
              <a:t>many countries border Russia?  Please list them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1: Economic </a:t>
            </a:r>
            <a:r>
              <a:rPr lang="en-US" b="1" u="sng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land use is represented by the color purple?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are the top two land uses in Russia (other than “little or no activity”)?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0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2: Population </a:t>
            </a:r>
            <a:r>
              <a:rPr lang="en-US" b="1" u="sng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the dominant population density for Iceland?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Name </a:t>
            </a:r>
            <a:r>
              <a:rPr lang="en-US" dirty="0"/>
              <a:t>4 cities that have 4,000,000-8,000,000 people.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8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Station 2: Population </a:t>
            </a:r>
            <a:r>
              <a:rPr lang="en-US" b="1" u="sng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are the two dominant densities for Russia?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Why </a:t>
            </a:r>
            <a:r>
              <a:rPr lang="en-US" dirty="0"/>
              <a:t>do you think that for #4 above?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89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118</Words>
  <Application>Microsoft Office PowerPoint</Application>
  <PresentationFormat>On-screen Show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Station 1: Economic Activity</vt:lpstr>
      <vt:lpstr>PowerPoint Presentation</vt:lpstr>
      <vt:lpstr>Station 1: Economic Activity</vt:lpstr>
      <vt:lpstr>PowerPoint Presentation</vt:lpstr>
      <vt:lpstr>Station 2: Population Density</vt:lpstr>
      <vt:lpstr>PowerPoint Presentation</vt:lpstr>
      <vt:lpstr>Station 2: Population Density</vt:lpstr>
      <vt:lpstr>PowerPoint Presentation</vt:lpstr>
      <vt:lpstr>Station 3: Vegetation Zones</vt:lpstr>
      <vt:lpstr>PowerPoint Presentation</vt:lpstr>
      <vt:lpstr>Station 3: Vegetation Zones</vt:lpstr>
      <vt:lpstr>PowerPoint Presentation</vt:lpstr>
      <vt:lpstr>Station 4: Climate Zones</vt:lpstr>
      <vt:lpstr>PowerPoint Presentation</vt:lpstr>
      <vt:lpstr>Station 4: Climate Zones</vt:lpstr>
      <vt:lpstr>PowerPoint Presentation</vt:lpstr>
      <vt:lpstr>Station 5: Physical Features</vt:lpstr>
      <vt:lpstr>PowerPoint Presentation</vt:lpstr>
      <vt:lpstr>Station 5: Physical Features</vt:lpstr>
      <vt:lpstr>PowerPoint Presentation</vt:lpstr>
      <vt:lpstr>Station 6: Political Boundaries</vt:lpstr>
      <vt:lpstr>PowerPoint Presentation</vt:lpstr>
      <vt:lpstr>Station 6: Political Boundaries</vt:lpstr>
    </vt:vector>
  </TitlesOfParts>
  <Company>RRISD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e133220</dc:creator>
  <cp:lastModifiedBy>e120522</cp:lastModifiedBy>
  <cp:revision>15</cp:revision>
  <dcterms:created xsi:type="dcterms:W3CDTF">2014-09-18T19:21:52Z</dcterms:created>
  <dcterms:modified xsi:type="dcterms:W3CDTF">2014-11-03T22:02:52Z</dcterms:modified>
</cp:coreProperties>
</file>