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0840-9B4A-4B28-851B-B58F24A209C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06BC-0C6E-40FA-9C5F-488CF361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Vocab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government that is limited in its power over its people.  Usually, that limitation is written into law by a constitution or a bill of rights.</a:t>
            </a:r>
          </a:p>
        </p:txBody>
      </p:sp>
      <p:pic>
        <p:nvPicPr>
          <p:cNvPr id="9218" name="Picture 2" descr="MP90040108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229225" cy="349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or process raw materials into finished products.</a:t>
            </a:r>
          </a:p>
        </p:txBody>
      </p:sp>
      <p:pic>
        <p:nvPicPr>
          <p:cNvPr id="10242" name="Picture 2" descr="MP9004429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31" y="2209800"/>
            <a:ext cx="5715000" cy="43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Republicanism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(republican government)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government in which power is held by the people who elect representatives to run the government for the common good.  The term does not refer to a political party.</a:t>
            </a:r>
          </a:p>
        </p:txBody>
      </p:sp>
      <p:pic>
        <p:nvPicPr>
          <p:cNvPr id="11266" name="Picture 2" descr="MP90044294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267200" cy="28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sale of goods or commodities in small quantities to the consumer.</a:t>
            </a:r>
          </a:p>
        </p:txBody>
      </p:sp>
      <p:pic>
        <p:nvPicPr>
          <p:cNvPr id="12290" name="Picture 2" descr="MC90029727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267200" cy="40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division of powers among the different branches of government.  In the United States, powers are divided among the legislative, executive, and judicial branches.</a:t>
            </a:r>
          </a:p>
        </p:txBody>
      </p:sp>
      <p:pic>
        <p:nvPicPr>
          <p:cNvPr id="13314" name="Picture 2" descr="seperation of p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14868"/>
            <a:ext cx="3124200" cy="31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Service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/>
              <a:t>Employment or work in duties for another.</a:t>
            </a:r>
          </a:p>
        </p:txBody>
      </p:sp>
      <p:pic>
        <p:nvPicPr>
          <p:cNvPr id="14338" name="Picture 2" descr="MC9002954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05" y="1952625"/>
            <a:ext cx="383232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government where the production of goods and services are monitored and produced for the common good. </a:t>
            </a:r>
          </a:p>
        </p:txBody>
      </p:sp>
      <p:pic>
        <p:nvPicPr>
          <p:cNvPr id="15362" name="Picture 2" descr="MP90044256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199"/>
            <a:ext cx="5334000" cy="35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Totalitarian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government in which one person or family exercises absolute (total) control over all areas of human life and opposing parties are not permitted to exist.</a:t>
            </a:r>
          </a:p>
        </p:txBody>
      </p:sp>
      <p:pic>
        <p:nvPicPr>
          <p:cNvPr id="16386" name="Picture 2" descr="MC90028052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81120"/>
            <a:ext cx="5417255" cy="35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Wholesale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sale of goods or products in large quantities as for resale by a retailer (store).</a:t>
            </a:r>
          </a:p>
        </p:txBody>
      </p:sp>
      <p:pic>
        <p:nvPicPr>
          <p:cNvPr id="17410" name="Picture 2" descr="MC9000602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1296"/>
            <a:ext cx="4905375" cy="42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government that has no controls over what it can do to its people.  Usually there is no constitution or law that the ruler/rulers have to follow and the people have no protections from their government.</a:t>
            </a:r>
          </a:p>
        </p:txBody>
      </p:sp>
      <p:pic>
        <p:nvPicPr>
          <p:cNvPr id="18434" name="Picture 2" descr="MC90014942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676400" cy="31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Agriculture is the domestication of plants and animals for food.  This includes farming and ranching.</a:t>
            </a:r>
          </a:p>
        </p:txBody>
      </p:sp>
      <p:pic>
        <p:nvPicPr>
          <p:cNvPr id="1026" name="Picture 2" descr="j0233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599"/>
            <a:ext cx="3581400" cy="33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P90042522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599"/>
            <a:ext cx="4959418" cy="33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that no part of a government is stronger than another.  Each branch of our three branch government has powers to control the reach of the other two branches.</a:t>
            </a:r>
          </a:p>
        </p:txBody>
      </p:sp>
      <p:pic>
        <p:nvPicPr>
          <p:cNvPr id="2050" name="Picture 2" descr="constitution three bra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45877"/>
            <a:ext cx="5105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economic and political system in which property is owned collectively and labor is organized in a way that is supposed to benefit all people</a:t>
            </a:r>
          </a:p>
        </p:txBody>
      </p:sp>
      <p:pic>
        <p:nvPicPr>
          <p:cNvPr id="3074" name="Picture 2" descr="commu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Constitutional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government that receives its power from a constitution.  People’s rights and responsibilities are covered in this constitution.</a:t>
            </a:r>
          </a:p>
        </p:txBody>
      </p:sp>
      <p:pic>
        <p:nvPicPr>
          <p:cNvPr id="4098" name="Picture 2" descr="MC9001495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048000"/>
            <a:ext cx="528256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723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A form of government in which power is held by the people.  The people exercise their power either directly or through elected representatives.</a:t>
            </a:r>
          </a:p>
        </p:txBody>
      </p:sp>
      <p:pic>
        <p:nvPicPr>
          <p:cNvPr id="5122" name="Picture 2" descr="MC9001494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42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Federalism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(federal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government in which power is divided between a central government and state and local governments.</a:t>
            </a:r>
          </a:p>
        </p:txBody>
      </p:sp>
      <p:pic>
        <p:nvPicPr>
          <p:cNvPr id="6146" name="Picture 2" descr="MP9000707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599"/>
            <a:ext cx="5257800" cy="35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 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freedom of private business to operate competitively for profit with minimal government regulation.</a:t>
            </a:r>
          </a:p>
        </p:txBody>
      </p:sp>
      <p:pic>
        <p:nvPicPr>
          <p:cNvPr id="7170" name="Picture 2" descr="j0149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581400" cy="36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Individual Rights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(natural rights)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Such </a:t>
            </a:r>
            <a:r>
              <a:rPr lang="en-US" dirty="0"/>
              <a:t>basic rights as those to life, liberty, and property.</a:t>
            </a:r>
          </a:p>
        </p:txBody>
      </p:sp>
      <p:pic>
        <p:nvPicPr>
          <p:cNvPr id="8194" name="Picture 2" descr="MP9003417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5638800" cy="402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411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Unit 1 Vocab</vt:lpstr>
      <vt:lpstr>Agriculture</vt:lpstr>
      <vt:lpstr>Check and Balances</vt:lpstr>
      <vt:lpstr>Communism</vt:lpstr>
      <vt:lpstr>Constitutional government</vt:lpstr>
      <vt:lpstr>Democracy</vt:lpstr>
      <vt:lpstr>Federalism (federal system)</vt:lpstr>
      <vt:lpstr>Free Enterprise System</vt:lpstr>
      <vt:lpstr>Individual Rights (natural rights)</vt:lpstr>
      <vt:lpstr>Limited Government</vt:lpstr>
      <vt:lpstr>Manufacturing</vt:lpstr>
      <vt:lpstr>Republicanism (republican government)</vt:lpstr>
      <vt:lpstr>Retail</vt:lpstr>
      <vt:lpstr>Separation of Powers</vt:lpstr>
      <vt:lpstr>Service Industry</vt:lpstr>
      <vt:lpstr>Socialism</vt:lpstr>
      <vt:lpstr>Totalitarian</vt:lpstr>
      <vt:lpstr>Wholesale</vt:lpstr>
      <vt:lpstr>Unlimited Government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Vocab</dc:title>
  <dc:creator>e133220</dc:creator>
  <cp:lastModifiedBy>e133220</cp:lastModifiedBy>
  <cp:revision>4</cp:revision>
  <dcterms:created xsi:type="dcterms:W3CDTF">2016-10-03T15:05:22Z</dcterms:created>
  <dcterms:modified xsi:type="dcterms:W3CDTF">2016-10-03T16:07:03Z</dcterms:modified>
</cp:coreProperties>
</file>